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1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3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1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9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8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6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8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0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3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5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4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1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1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E808C-EAA0-45BF-814B-27E46D754D5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866018-054F-4195-8471-B8CE50872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5" y="803055"/>
            <a:ext cx="9144000" cy="2387600"/>
          </a:xfrm>
        </p:spPr>
        <p:txBody>
          <a:bodyPr/>
          <a:lstStyle/>
          <a:p>
            <a:r>
              <a:rPr lang="en-GB" dirty="0" smtClean="0"/>
              <a:t>Dinosaur </a:t>
            </a:r>
            <a:r>
              <a:rPr lang="en-GB" dirty="0" err="1" smtClean="0"/>
              <a:t>Discoverys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122363"/>
            <a:ext cx="9958251" cy="4135437"/>
          </a:xfrm>
        </p:spPr>
        <p:txBody>
          <a:bodyPr/>
          <a:lstStyle/>
          <a:p>
            <a:r>
              <a:rPr lang="en-GB" dirty="0" smtClean="0"/>
              <a:t>dinosaur facts discovery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163"/>
            <a:ext cx="12058911" cy="5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stegosaurus is a plant eater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93" y="2155371"/>
            <a:ext cx="9498615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0263"/>
            <a:ext cx="10295466" cy="1460137"/>
          </a:xfrm>
        </p:spPr>
        <p:txBody>
          <a:bodyPr/>
          <a:lstStyle/>
          <a:p>
            <a:r>
              <a:rPr lang="en-GB" dirty="0" err="1" smtClean="0"/>
              <a:t>Trex</a:t>
            </a:r>
            <a:r>
              <a:rPr lang="en-GB" dirty="0" smtClean="0"/>
              <a:t> had very  good eyes and the are meat eaters.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9" y="1556674"/>
            <a:ext cx="7550331" cy="44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Triceretops</a:t>
            </a:r>
            <a:r>
              <a:rPr lang="en-GB" dirty="0" smtClean="0"/>
              <a:t> are </a:t>
            </a:r>
            <a:r>
              <a:rPr lang="en-GB" dirty="0" err="1" smtClean="0"/>
              <a:t>herbivors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033" y="1293224"/>
            <a:ext cx="4983971" cy="47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Velociraters</a:t>
            </a:r>
            <a:r>
              <a:rPr lang="en-GB" dirty="0" smtClean="0"/>
              <a:t> are meat eaters and they are fast.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079" y="1460137"/>
            <a:ext cx="6385911" cy="45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Apatosauruses</a:t>
            </a:r>
            <a:r>
              <a:rPr lang="en-GB" dirty="0" smtClean="0"/>
              <a:t> has long necks.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85110"/>
            <a:ext cx="9015305" cy="43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40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Dinosaur Discoverys </vt:lpstr>
      <vt:lpstr>A stegosaurus is a plant eater</vt:lpstr>
      <vt:lpstr>Trex had very  good eyes and the are meat eaters.  </vt:lpstr>
      <vt:lpstr>Triceretops are herbivors.</vt:lpstr>
      <vt:lpstr>Velociraters are meat eaters and they are fast.</vt:lpstr>
      <vt:lpstr>Apatosauruses has long necks.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 Discoverys</dc:title>
  <dc:creator>Rockmount Pupil</dc:creator>
  <cp:lastModifiedBy>Rockmount Pupil</cp:lastModifiedBy>
  <cp:revision>6</cp:revision>
  <dcterms:created xsi:type="dcterms:W3CDTF">2021-10-21T11:51:29Z</dcterms:created>
  <dcterms:modified xsi:type="dcterms:W3CDTF">2021-10-21T12:40:29Z</dcterms:modified>
</cp:coreProperties>
</file>