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alfloss.com/article/92258/go-inside-intensely-detailed-minecraft-version-downtown-chicago" TargetMode="External"/><Relationship Id="rId2" Type="http://schemas.openxmlformats.org/officeDocument/2006/relationships/hyperlink" Target="https://www.mentalfloss.com/article/79520/it-took-400-hours-create-massive-minecraft-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books/edition/Game_On/62fZDAAAQBAJ?hl=en&amp;gbpv=1&amp;dq=persson+minecraft+%22six+days%22&amp;pg=PA289&amp;printsec=frontcov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VIDEO GAMES!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AND FACTS ABOUT THEM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TOKYO 2020 OLYMPIC GAME</a:t>
            </a:r>
            <a:endParaRPr lang="en-US" dirty="0"/>
          </a:p>
        </p:txBody>
      </p:sp>
      <p:pic>
        <p:nvPicPr>
          <p:cNvPr id="4" name="Content Placeholder 3" descr="&lt;strong&gt;Tokyo&lt;/strong&gt; 2020 &lt;strong&gt;Olympics&lt;/strong&gt; : un trailer pour sa sortie... au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2405"/>
            <a:ext cx="5715000" cy="3209925"/>
          </a:xfrm>
        </p:spPr>
      </p:pic>
      <p:pic>
        <p:nvPicPr>
          <p:cNvPr id="6" name="Picture 5" descr="&lt;strong&gt;Olympic&lt;/strong&gt; &lt;strong&gt;Games&lt;/strong&gt; &lt;strong&gt;Tokyo&lt;/strong&gt; 2020 - Xboxygen - Xbox One, &lt;strong&gt;PS4&lt;/strong&gt;, PC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339080"/>
            <a:ext cx="3243175" cy="314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6810" y="2416629"/>
            <a:ext cx="659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Tokyo 2020 Olympic game was released in July on the 22</a:t>
            </a:r>
            <a:r>
              <a:rPr lang="en-GB" baseline="30000" dirty="0" smtClean="0"/>
              <a:t>nd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Minecraft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Whether you’re an avid player or have one in your life, you’ve probably had at least a brief encounter with </a:t>
            </a:r>
            <a:r>
              <a:rPr lang="en-GB" i="1" dirty="0">
                <a:hlinkClick r:id="rId2"/>
              </a:rPr>
              <a:t>Minecraft</a:t>
            </a:r>
            <a:r>
              <a:rPr lang="en-GB" dirty="0"/>
              <a:t> by now. Here are a few things you might not know about the gaming juggernaut.</a:t>
            </a:r>
          </a:p>
          <a:p>
            <a:endParaRPr lang="en-GB" b="1" cap="all" dirty="0"/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In 2009, Swedish programmer and designer Markus </a:t>
            </a:r>
            <a:r>
              <a:rPr lang="en-GB" dirty="0" err="1"/>
              <a:t>Persson</a:t>
            </a:r>
            <a:r>
              <a:rPr lang="en-GB" dirty="0"/>
              <a:t> set out to create a sandbox game—one that allows for free and organic exploration of a virtual world—for the launch of his new company, </a:t>
            </a:r>
            <a:r>
              <a:rPr lang="en-GB" dirty="0" err="1"/>
              <a:t>Mojang</a:t>
            </a:r>
            <a:r>
              <a:rPr lang="en-GB" dirty="0"/>
              <a:t> AB. </a:t>
            </a:r>
            <a:r>
              <a:rPr lang="en-GB" dirty="0" err="1"/>
              <a:t>Persson</a:t>
            </a:r>
            <a:r>
              <a:rPr lang="en-GB" dirty="0"/>
              <a:t> began work on what is now </a:t>
            </a:r>
            <a:r>
              <a:rPr lang="en-GB" i="1" dirty="0">
                <a:hlinkClick r:id="rId3"/>
              </a:rPr>
              <a:t>Minecraft</a:t>
            </a:r>
            <a:r>
              <a:rPr lang="en-GB" dirty="0"/>
              <a:t> on May 10 of that year, amending the product in increments </a:t>
            </a:r>
            <a:r>
              <a:rPr lang="en-GB" dirty="0">
                <a:hlinkClick r:id="rId4"/>
              </a:rPr>
              <a:t>until May 16</a:t>
            </a:r>
            <a:r>
              <a:rPr lang="en-GB" dirty="0"/>
              <a:t>. The “alpha version” of </a:t>
            </a:r>
            <a:r>
              <a:rPr lang="en-GB" i="1" dirty="0"/>
              <a:t>Minecraft</a:t>
            </a:r>
            <a:r>
              <a:rPr lang="en-GB" dirty="0"/>
              <a:t> made its public debut the very next day</a:t>
            </a:r>
          </a:p>
        </p:txBody>
      </p:sp>
    </p:spTree>
    <p:extLst>
      <p:ext uri="{BB962C8B-B14F-4D97-AF65-F5344CB8AC3E}">
        <p14:creationId xmlns:p14="http://schemas.microsoft.com/office/powerpoint/2010/main" val="309943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Among us!</a:t>
            </a:r>
            <a:endParaRPr lang="en-GB" dirty="0"/>
          </a:p>
        </p:txBody>
      </p:sp>
      <p:pic>
        <p:nvPicPr>
          <p:cNvPr id="7" name="Content Placeholder 6" descr="&lt;strong&gt;Among Us&lt;/strong&gt; arrive dans le Xbox Game Pass PC | Xbox On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13" y="2640467"/>
            <a:ext cx="6843888" cy="384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2769326"/>
            <a:ext cx="3461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Among us was </a:t>
            </a:r>
            <a:r>
              <a:rPr lang="en-GB" dirty="0"/>
              <a:t>Developed by a Team of Three. Among Us was developed by Forest Willard, Amy Liu and Marcus </a:t>
            </a:r>
            <a:r>
              <a:rPr lang="en-GB" dirty="0" err="1"/>
              <a:t>Bromande</a:t>
            </a:r>
            <a:r>
              <a:rPr lang="en-GB" dirty="0"/>
              <a:t>. The developer, </a:t>
            </a:r>
            <a:r>
              <a:rPr lang="en-GB" dirty="0" err="1"/>
              <a:t>Innersloth</a:t>
            </a:r>
            <a:r>
              <a:rPr lang="en-GB" dirty="0"/>
              <a:t>, is a company based in Washington.</a:t>
            </a:r>
          </a:p>
        </p:txBody>
      </p:sp>
      <p:sp>
        <p:nvSpPr>
          <p:cNvPr id="5" name="TextBox 4"/>
          <p:cNvSpPr txBox="1"/>
          <p:nvPr/>
        </p:nvSpPr>
        <p:spPr>
          <a:xfrm rot="1673485">
            <a:off x="6805749" y="979714"/>
            <a:ext cx="3030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Than 85 Million Downloads. With an increasing number of people hearing about the game, the number of downloads increased by an exponential rate in 2020.</a:t>
            </a:r>
          </a:p>
        </p:txBody>
      </p:sp>
    </p:spTree>
    <p:extLst>
      <p:ext uri="{BB962C8B-B14F-4D97-AF65-F5344CB8AC3E}">
        <p14:creationId xmlns:p14="http://schemas.microsoft.com/office/powerpoint/2010/main" val="305046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52" r="96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Apex legends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smtClean="0"/>
              <a:t>Here's some facts!</a:t>
            </a:r>
          </a:p>
          <a:p>
            <a:r>
              <a:rPr lang="en-GB" dirty="0"/>
              <a:t>Apex Legends is a part of the Battle Royale genre, which is one of the most popular genres for gamers in the world.</a:t>
            </a:r>
          </a:p>
          <a:p>
            <a:r>
              <a:rPr lang="en-GB" dirty="0"/>
              <a:t>The game is set in the </a:t>
            </a:r>
            <a:r>
              <a:rPr lang="en-GB" dirty="0" err="1"/>
              <a:t>Titanfall</a:t>
            </a:r>
            <a:r>
              <a:rPr lang="en-GB" dirty="0"/>
              <a:t> universe.</a:t>
            </a:r>
          </a:p>
          <a:p>
            <a:r>
              <a:rPr lang="en-GB" dirty="0"/>
              <a:t>The game has a </a:t>
            </a:r>
            <a:r>
              <a:rPr lang="en-GB" dirty="0" err="1"/>
              <a:t>Titanfall</a:t>
            </a:r>
            <a:r>
              <a:rPr lang="en-GB" dirty="0"/>
              <a:t> twist as the game has Titans and unique abilities.</a:t>
            </a:r>
          </a:p>
          <a:p>
            <a:r>
              <a:rPr lang="en-GB" dirty="0"/>
              <a:t>The game features a roster of eight playable Legends.</a:t>
            </a:r>
          </a:p>
          <a:p>
            <a:r>
              <a:rPr lang="en-GB" dirty="0"/>
              <a:t>There are various modes in the game including single player, team-up, and live-fire training.</a:t>
            </a:r>
          </a:p>
          <a:p>
            <a:r>
              <a:rPr lang="en-GB" dirty="0"/>
              <a:t>Weapons in-game also have a rarity level, which ranges from Common to Legendary.</a:t>
            </a:r>
          </a:p>
          <a:p>
            <a:r>
              <a:rPr lang="en-GB" dirty="0"/>
              <a:t>Players can team up with a maximum of three other players in a squad.</a:t>
            </a:r>
          </a:p>
          <a:p>
            <a:r>
              <a:rPr lang="en-GB" dirty="0"/>
              <a:t>Apex Legends has no story mode.</a:t>
            </a:r>
          </a:p>
          <a:p>
            <a:r>
              <a:rPr lang="en-GB" dirty="0"/>
              <a:t>The game was released on 4th of February 2019.</a:t>
            </a:r>
          </a:p>
          <a:p>
            <a:r>
              <a:rPr lang="en-GB" dirty="0"/>
              <a:t>Apex Legends is free-to-play and has no ads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3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cry!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Far Cry is a franchise of first-person shooter games, all of which have been published by </a:t>
            </a:r>
            <a:r>
              <a:rPr lang="en-GB" dirty="0" err="1">
                <a:solidFill>
                  <a:srgbClr val="4D5156"/>
                </a:solidFill>
                <a:latin typeface="arial" panose="020B0604020202020204" pitchFamily="34" charset="0"/>
              </a:rPr>
              <a:t>Ubisoft</a:t>
            </a: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. The first game, Far Cry, was developed by </a:t>
            </a:r>
            <a:r>
              <a:rPr lang="en-GB" dirty="0" err="1">
                <a:solidFill>
                  <a:srgbClr val="4D5156"/>
                </a:solidFill>
                <a:latin typeface="arial" panose="020B0604020202020204" pitchFamily="34" charset="0"/>
              </a:rPr>
              <a:t>Crytek</a:t>
            </a: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 to premiere their </a:t>
            </a:r>
            <a:r>
              <a:rPr lang="en-GB" dirty="0" err="1">
                <a:solidFill>
                  <a:srgbClr val="4D5156"/>
                </a:solidFill>
                <a:latin typeface="arial" panose="020B0604020202020204" pitchFamily="34" charset="0"/>
              </a:rPr>
              <a:t>CryEngine</a:t>
            </a: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 software, and released in March 2004</a:t>
            </a:r>
            <a:r>
              <a:rPr lang="en-GB" dirty="0" smtClean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/>
              <a:t>Here </a:t>
            </a:r>
            <a:r>
              <a:rPr lang="en-GB" smtClean="0"/>
              <a:t>are 2  </a:t>
            </a:r>
            <a:r>
              <a:rPr lang="en-GB" dirty="0" smtClean="0"/>
              <a:t>facts! 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92% of people enjoyed this game</a:t>
            </a:r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b="1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en-GB" dirty="0">
                <a:solidFill>
                  <a:srgbClr val="202124"/>
                </a:solidFill>
                <a:latin typeface="arial" panose="020B0604020202020204" pitchFamily="34" charset="0"/>
              </a:rPr>
              <a:t>PlayStation 4, Xbox One, Microsoft Windows, Google </a:t>
            </a:r>
            <a:r>
              <a:rPr lang="en-GB" dirty="0" smtClean="0">
                <a:solidFill>
                  <a:srgbClr val="202124"/>
                </a:solidFill>
                <a:latin typeface="arial" panose="020B0604020202020204" pitchFamily="34" charset="0"/>
              </a:rPr>
              <a:t>Stadia are the platforms</a:t>
            </a:r>
            <a:endParaRPr lang="en-GB" dirty="0"/>
          </a:p>
        </p:txBody>
      </p:sp>
      <p:sp>
        <p:nvSpPr>
          <p:cNvPr id="4" name="AutoShape 1" descr="Miles Morales Spider-Ma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7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310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</vt:lpstr>
      <vt:lpstr>Century Gothic</vt:lpstr>
      <vt:lpstr>Garamond</vt:lpstr>
      <vt:lpstr>SavonVTI</vt:lpstr>
      <vt:lpstr>VIDEO GAMES!</vt:lpstr>
      <vt:lpstr>TOKYO 2020 OLYMPIC GAME</vt:lpstr>
      <vt:lpstr>Minecraft </vt:lpstr>
      <vt:lpstr>Among us!</vt:lpstr>
      <vt:lpstr>Apex legends </vt:lpstr>
      <vt:lpstr>Far cry!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2021-10-05T13:00:36Z</dcterms:created>
  <dcterms:modified xsi:type="dcterms:W3CDTF">2021-11-30T14:09:21Z</dcterms:modified>
</cp:coreProperties>
</file>